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78ea76fd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78ea76fd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78ea76fd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78ea76fd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78ea76fd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78ea76fd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78ea76fd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78ea76fd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78ea76fd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78ea76fd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78ea76fd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78ea76fd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78ea76fd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78ea76fd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78ea76fd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78ea76fd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78ea76fd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78ea76fd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78ea76fd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78ea76fd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83a31ce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83a31ce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78ea76fd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78ea76fd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78ea76fd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78ea76fd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78ea76fd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78ea76fd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78ea76fd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78ea76fd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78ea76fd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78ea76fd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78ea76fd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78ea76fd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78ea76fd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78ea76fd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78ea76fd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578ea76fd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78ea76fd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78ea76fd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78ea76fdf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78ea76fdf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f038880c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f038880c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78ea76fd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78ea76fd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78ea76fd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78ea76fd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78ea76fd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78ea76fd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78ea76fd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78ea76fd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78ea76fd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78ea76fd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78ea76fd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78ea76fd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78ea76fd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78ea76fd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78ea76fd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78ea76fd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78ea76fd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78ea76fd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78ea76fdf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78ea76fd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78ea76f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78ea76f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78ea76fd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578ea76fd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78ea76fd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78ea76fd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78ea76fd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78ea76fd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78ea76fd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78ea76fd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78ea76fdf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78ea76fd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78ea76fd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78ea76fd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78ea76fd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78ea76fd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78ea76fd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78ea76fd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78ea76fdf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578ea76fd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78ea76fd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78ea76fd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78ea76f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78ea76f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578ea76fd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578ea76fd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78ea76fdf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78ea76fdf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78ea76fdf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78ea76fdf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578ea76fdf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578ea76fdf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78ea76fdf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578ea76fdf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78ea76fdf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78ea76fdf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578ea76fdf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578ea76fdf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578ea76fdf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578ea76fdf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78ea76fdf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578ea76fdf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78ea76fdf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78ea76fd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78ea76fd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78ea76fd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578ea76fdf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578ea76fdf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78ea76fd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78ea76fd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578ea76fdf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578ea76fdf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78ea76fdf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578ea76fdf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78ea76fdf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78ea76fdf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578ea76fdf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578ea76fdf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578ea76fdf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578ea76fdf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78ea76fdf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578ea76fdf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578ea76fdf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578ea76fdf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578ea76fdf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578ea76fdf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78ea76fd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78ea76fd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578ea76fdf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578ea76fdf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78ea76fdf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578ea76fdf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578ea76fdf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578ea76fdf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78ea76fdf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78ea76fdf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78ea76fd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578ea76fd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578ea76fdf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578ea76fdf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78ea76f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78ea76f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78ea76fd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78ea76fd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youtube.com/playlist?list=PLxbAS7NVaSZIgqpVNyOA0_ftJN9i1Mls_&amp;feature=shared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30dayscoding.com/blogs/cold-emai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hyperlink" Target="https://30dayscoding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getstartupnews.com" TargetMode="External"/><Relationship Id="rId4" Type="http://schemas.openxmlformats.org/officeDocument/2006/relationships/hyperlink" Target="http://kontentcreator.com" TargetMode="External"/><Relationship Id="rId9" Type="http://schemas.openxmlformats.org/officeDocument/2006/relationships/hyperlink" Target="http://babysaas.com" TargetMode="External"/><Relationship Id="rId5" Type="http://schemas.openxmlformats.org/officeDocument/2006/relationships/hyperlink" Target="http://30dayscoding.com" TargetMode="External"/><Relationship Id="rId6" Type="http://schemas.openxmlformats.org/officeDocument/2006/relationships/hyperlink" Target="http://blocktrain.info" TargetMode="External"/><Relationship Id="rId7" Type="http://schemas.openxmlformats.org/officeDocument/2006/relationships/hyperlink" Target="http://seoplatter.com" TargetMode="External"/><Relationship Id="rId8" Type="http://schemas.openxmlformats.org/officeDocument/2006/relationships/hyperlink" Target="http://dsarevision.com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ject-erc20.vercel.app/" TargetMode="External"/><Relationship Id="rId4" Type="http://schemas.openxmlformats.org/officeDocument/2006/relationships/hyperlink" Target="http://openriver-thirdweb.vercel.app/" TargetMode="External"/><Relationship Id="rId5" Type="http://schemas.openxmlformats.org/officeDocument/2006/relationships/hyperlink" Target="https://dopp.vercel.app/" TargetMode="External"/><Relationship Id="rId6" Type="http://schemas.openxmlformats.org/officeDocument/2006/relationships/hyperlink" Target="https://dev-pool.vercel.app/" TargetMode="External"/><Relationship Id="rId7" Type="http://schemas.openxmlformats.org/officeDocument/2006/relationships/hyperlink" Target="https://guruji.vercel.app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hyperlink" Target="http://30dayscoding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hyperlink" Target="https://fullstackopen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fullstackopen.com/" TargetMode="External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quicksign.me/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hyperlink" Target="https://developer.mozilla.org/en-US/docs/Games/Tutorials/2D_breakout_game_Phaser" TargetMode="External"/><Relationship Id="rId5" Type="http://schemas.openxmlformats.org/officeDocument/2006/relationships/hyperlink" Target="https://developer.mozilla.org/en-US/docs/Games/Tutorials" TargetMode="External"/><Relationship Id="rId6" Type="http://schemas.openxmlformats.org/officeDocument/2006/relationships/hyperlink" Target="https://developer.mozilla.org/en-US/docs/Learn/JavaScript" TargetMode="External"/><Relationship Id="rId7" Type="http://schemas.openxmlformats.org/officeDocument/2006/relationships/hyperlink" Target="https://www.aha.io/blog/text-editor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Relationship Id="rId4" Type="http://schemas.openxmlformats.org/officeDocument/2006/relationships/hyperlink" Target="https://vercel.com/template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hyperlink" Target="https://github.com/tierrun/tier-vercel-openai/tree/main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hyperlink" Target="https://github.com/codecrafters-io/build-your-own-x#build-your-own-shel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www.overleaf.com/latex/templates/jakes-resume/syzfjbzwjncs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Relationship Id="rId4" Type="http://schemas.openxmlformats.org/officeDocument/2006/relationships/image" Target="../media/image5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Relationship Id="rId4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Relationship Id="rId4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8.png"/><Relationship Id="rId4" Type="http://schemas.openxmlformats.org/officeDocument/2006/relationships/hyperlink" Target="https://www.youtube.com/playlist?list=PL_z_8CaSLPWekqhdCPmFohncHwz8TY2Go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Relationship Id="rId4" Type="http://schemas.openxmlformats.org/officeDocument/2006/relationships/image" Target="../media/image7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Relationship Id="rId4" Type="http://schemas.openxmlformats.org/officeDocument/2006/relationships/hyperlink" Target="https://www.youtube.com/playlist?list=PLDV1Zeh2NRsDGO4--qE8yH72HFL1Km93P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tech job roadmap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Resume, application process, DSA, and awesome Full stack projects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191199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16796"/>
            <a:ext cx="5355116" cy="277430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22"/>
          <p:cNvSpPr txBox="1"/>
          <p:nvPr/>
        </p:nvSpPr>
        <p:spPr>
          <a:xfrm>
            <a:off x="5725450" y="2348675"/>
            <a:ext cx="3067500" cy="2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Heading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Description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 details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 results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Aim of the email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Result of the email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it simple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Provide value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Concise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7380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23"/>
          <p:cNvSpPr/>
          <p:nvPr/>
        </p:nvSpPr>
        <p:spPr>
          <a:xfrm>
            <a:off x="175525" y="2708100"/>
            <a:ext cx="2206500" cy="66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59092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p24"/>
          <p:cNvSpPr txBox="1"/>
          <p:nvPr/>
        </p:nvSpPr>
        <p:spPr>
          <a:xfrm>
            <a:off x="175525" y="3861550"/>
            <a:ext cx="85755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software tool like indeed, handshake, etc is NOT A GOOD PRACTICE.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Look at this example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10000s of people are applying this way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Very slow and outdated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201558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0380"/>
            <a:ext cx="4584776" cy="267072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25"/>
          <p:cNvSpPr txBox="1"/>
          <p:nvPr/>
        </p:nvSpPr>
        <p:spPr>
          <a:xfrm>
            <a:off x="5190525" y="2507500"/>
            <a:ext cx="3452100" cy="22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Don’t stop at 1 email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Email 100s of recruiters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Ask for their calls and numbers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Schedule a call if possible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Ask for multiple recruiters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Acceptance rate is usually low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6960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00" y="870275"/>
            <a:ext cx="5422600" cy="34029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7"/>
          <p:cNvSpPr txBox="1"/>
          <p:nvPr/>
        </p:nvSpPr>
        <p:spPr>
          <a:xfrm>
            <a:off x="5867550" y="1195250"/>
            <a:ext cx="2825100" cy="2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yourself with this email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How will you reply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will you say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What do we want next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Simple and straightforward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Good n bad examples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19724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8"/>
          <p:cNvSpPr txBox="1"/>
          <p:nvPr/>
        </p:nvSpPr>
        <p:spPr>
          <a:xfrm>
            <a:off x="200600" y="2649575"/>
            <a:ext cx="4831200" cy="2181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email for TEAM MATCHING at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After my selection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find a team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Email 50+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many people wait and get rejected in this round. This is how you become better than others.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200" y="2277220"/>
            <a:ext cx="1859078" cy="271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1886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9"/>
          <p:cNvSpPr txBox="1"/>
          <p:nvPr/>
        </p:nvSpPr>
        <p:spPr>
          <a:xfrm>
            <a:off x="493150" y="2599425"/>
            <a:ext cx="3376800" cy="1788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“Applied sometime back”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Revisit the emails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Email them again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 for feedback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 for updates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 for timelines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19465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30"/>
          <p:cNvSpPr txBox="1"/>
          <p:nvPr/>
        </p:nvSpPr>
        <p:spPr>
          <a:xfrm>
            <a:off x="501500" y="2724800"/>
            <a:ext cx="4455000" cy="173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“I’ve applied with referral already”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Tell this to recruiter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wait and watch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Alert them before others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 need very STRONG POINTS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49165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31"/>
          <p:cNvSpPr txBox="1"/>
          <p:nvPr/>
        </p:nvSpPr>
        <p:spPr>
          <a:xfrm>
            <a:off x="242400" y="3853175"/>
            <a:ext cx="6076500" cy="1178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make it TOOOOO SIMPLE.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is v simple and boring.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links, github, portfolio, etc. BAD EMAIL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the videos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https://youtube.com/playlist?list=PLxbAS7NVaSZIgqpVNyOA0_ftJN9i1Mls_&amp;feature=shared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58074" cy="405182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32"/>
          <p:cNvSpPr txBox="1"/>
          <p:nvPr/>
        </p:nvSpPr>
        <p:spPr>
          <a:xfrm>
            <a:off x="234025" y="4379750"/>
            <a:ext cx="4078800" cy="49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FEEDBACK + TIMELINE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67252" cy="284822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" name="Google Shape;181;p33"/>
          <p:cNvSpPr txBox="1"/>
          <p:nvPr/>
        </p:nvSpPr>
        <p:spPr>
          <a:xfrm>
            <a:off x="5090225" y="426275"/>
            <a:ext cx="3878400" cy="3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NEVER SAY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said no to internship but still willing to get full time later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Never just say 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had the google offer so said 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Interview (never know about layoffs)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Ask for personal contact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good relations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Never be rude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Never say no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Always reply even if you don’t ‘have’ to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/>
        </p:nvSpPr>
        <p:spPr>
          <a:xfrm>
            <a:off x="259100" y="610150"/>
            <a:ext cx="7932000" cy="3727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https://www.30dayscoding.com/blogs/cold-email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Chat GPT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Try and test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Experiment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 creative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 unique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YOUR email and find your own 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try to find the “BEST” email for you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5315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35"/>
          <p:cNvSpPr/>
          <p:nvPr/>
        </p:nvSpPr>
        <p:spPr>
          <a:xfrm>
            <a:off x="91950" y="534925"/>
            <a:ext cx="2148000" cy="62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/>
        </p:nvSpPr>
        <p:spPr>
          <a:xfrm>
            <a:off x="5600075" y="1036425"/>
            <a:ext cx="3034200" cy="25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see this one day VERY VERY SOON!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Join the community: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30DaysCoding.com</a:t>
            </a:r>
            <a:r>
              <a:rPr b="1" lang="en"/>
              <a:t> for $5/month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Free 1:1 with 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Free resources every week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Free events every week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Amazing people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Exclusive videos and courses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ctrTitle"/>
          </p:nvPr>
        </p:nvSpPr>
        <p:spPr>
          <a:xfrm>
            <a:off x="311708" y="1130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Coding projects + how to build awesome products</a:t>
            </a:r>
            <a:endParaRPr b="1"/>
          </a:p>
        </p:txBody>
      </p:sp>
      <p:sp>
        <p:nvSpPr>
          <p:cNvPr id="199" name="Google Shape;199;p36"/>
          <p:cNvSpPr txBox="1"/>
          <p:nvPr>
            <p:ph idx="1" type="subTitle"/>
          </p:nvPr>
        </p:nvSpPr>
        <p:spPr>
          <a:xfrm>
            <a:off x="311700" y="3220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Frontend, full stack, Blockchain, AI, etc</a:t>
            </a:r>
            <a:endParaRPr/>
          </a:p>
        </p:txBody>
      </p:sp>
      <p:sp>
        <p:nvSpPr>
          <p:cNvPr id="200" name="Google Shape;200;p36"/>
          <p:cNvSpPr txBox="1"/>
          <p:nvPr/>
        </p:nvSpPr>
        <p:spPr>
          <a:xfrm>
            <a:off x="7313550" y="4705725"/>
            <a:ext cx="1746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/>
        </p:nvSpPr>
        <p:spPr>
          <a:xfrm>
            <a:off x="7313550" y="4705725"/>
            <a:ext cx="1746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 </a:t>
            </a:r>
            <a:endParaRPr/>
          </a:p>
        </p:txBody>
      </p:sp>
      <p:sp>
        <p:nvSpPr>
          <p:cNvPr id="206" name="Google Shape;206;p37"/>
          <p:cNvSpPr txBox="1"/>
          <p:nvPr/>
        </p:nvSpPr>
        <p:spPr>
          <a:xfrm>
            <a:off x="392825" y="574050"/>
            <a:ext cx="8232900" cy="39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Work on your ideas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 not watch a tutorial unless NEEDED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blogs and guides before videos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interesting projects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new ideas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Work on trending things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Try to make money with projects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Try to turn projects into products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hackathons and build something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Try to win in hackathons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Collaborate with people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building alone all the time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/>
        </p:nvSpPr>
        <p:spPr>
          <a:xfrm>
            <a:off x="401200" y="292550"/>
            <a:ext cx="8132700" cy="46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Projects + products I’ve built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GetStartupNews.com</a:t>
            </a:r>
            <a:r>
              <a:rPr lang="en" sz="1800">
                <a:solidFill>
                  <a:schemeClr val="dk1"/>
                </a:solidFill>
              </a:rPr>
              <a:t> : AI-Powered Startup News for Social Media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KontentCreator.com</a:t>
            </a:r>
            <a:r>
              <a:rPr lang="en" sz="1800">
                <a:solidFill>
                  <a:schemeClr val="dk1"/>
                </a:solidFill>
              </a:rPr>
              <a:t> : Turn Your Blogs &amp; Essays into Engaging Social Content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30DaysCoding.com</a:t>
            </a:r>
            <a:r>
              <a:rPr lang="en" sz="1800">
                <a:solidFill>
                  <a:schemeClr val="dk1"/>
                </a:solidFill>
              </a:rPr>
              <a:t> : Curate Coding Resources with Your Knowledge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BlockTrain.info</a:t>
            </a:r>
            <a:r>
              <a:rPr lang="en" sz="1800">
                <a:solidFill>
                  <a:schemeClr val="dk1"/>
                </a:solidFill>
              </a:rPr>
              <a:t> : Web3 Education Website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SEOPlatter.com</a:t>
            </a:r>
            <a:r>
              <a:rPr lang="en" sz="1800">
                <a:solidFill>
                  <a:schemeClr val="dk1"/>
                </a:solidFill>
              </a:rPr>
              <a:t> : Become an SEO Hero with AI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8"/>
              </a:rPr>
              <a:t>DSArevision.com</a:t>
            </a:r>
            <a:r>
              <a:rPr lang="en" sz="1800">
                <a:solidFill>
                  <a:schemeClr val="dk1"/>
                </a:solidFill>
              </a:rPr>
              <a:t> : Revision and other education guides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9"/>
              </a:rPr>
              <a:t>BabySaas.com</a:t>
            </a:r>
            <a:r>
              <a:rPr lang="en" sz="1800">
                <a:solidFill>
                  <a:schemeClr val="dk1"/>
                </a:solidFill>
              </a:rPr>
              <a:t> : Agency landing page website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And many more. 20+ domains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/>
        </p:nvSpPr>
        <p:spPr>
          <a:xfrm>
            <a:off x="493150" y="468075"/>
            <a:ext cx="7647900" cy="38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5 more projects - explore and see the quality</a:t>
            </a:r>
            <a:endParaRPr b="1" sz="2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https://project-erc20.vercel.app/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http://openriver-thirdweb.vercel.app/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https://dopp.vercel.app/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https://dev-pool.vercel.app/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https://guruji.vercel.app/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/>
        </p:nvSpPr>
        <p:spPr>
          <a:xfrm>
            <a:off x="693750" y="345000"/>
            <a:ext cx="7756500" cy="4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Learn REACT </a:t>
            </a:r>
            <a:r>
              <a:rPr b="1" lang="en" sz="3000">
                <a:solidFill>
                  <a:srgbClr val="0000FF"/>
                </a:solidFill>
              </a:rPr>
              <a:t>BEFORE</a:t>
            </a:r>
            <a:r>
              <a:rPr b="1" lang="en" sz="3000"/>
              <a:t> anything else (if you’re confused)</a:t>
            </a:r>
            <a:endParaRPr b="1"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Very high in demand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Lot of packages and libraries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Very easy to make simple projects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Lot of flexibility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Next JS is built on top of it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You become independent developer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You can work on your ideas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Blockchain, AI, etc - everything needs a frontend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64945" cy="4838701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41"/>
          <p:cNvSpPr txBox="1"/>
          <p:nvPr/>
        </p:nvSpPr>
        <p:spPr>
          <a:xfrm>
            <a:off x="4379750" y="401200"/>
            <a:ext cx="4321200" cy="4204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Why do we need projects????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Become independent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Implement ideas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Enjoy coding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Ship products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money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Resume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Interviews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Startups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Essence of coding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learn a lot more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375" y="152400"/>
            <a:ext cx="3152034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24" y="152400"/>
            <a:ext cx="5095200" cy="28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38575" y="3198475"/>
            <a:ext cx="4711200" cy="164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Join the 24/7 community - </a:t>
            </a:r>
            <a:r>
              <a:rPr b="1" lang="en" u="sng">
                <a:solidFill>
                  <a:schemeClr val="hlink"/>
                </a:solidFill>
                <a:hlinkClick r:id="rId5"/>
              </a:rPr>
              <a:t>30DaysCoding.com</a:t>
            </a:r>
            <a:r>
              <a:rPr b="1" lang="en"/>
              <a:t> 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Ask questions anytime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Live events every week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Exclusive projects and live classes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1:1 mentorship sessions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45834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634" y="152400"/>
            <a:ext cx="4540964" cy="415789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42"/>
          <p:cNvSpPr txBox="1"/>
          <p:nvPr/>
        </p:nvSpPr>
        <p:spPr>
          <a:xfrm>
            <a:off x="4471700" y="4429900"/>
            <a:ext cx="44550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THINK AND THEN GET TO WORK</a:t>
            </a:r>
            <a:endParaRPr b="1" sz="1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2653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6143375" y="526575"/>
            <a:ext cx="27414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open Part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https://fullstackopen.com/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6 steps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Basic web dev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React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Node, express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apps based on this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/>
        </p:nvSpPr>
        <p:spPr>
          <a:xfrm>
            <a:off x="6143375" y="526575"/>
            <a:ext cx="2741400" cy="41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open Part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https://fullstackopen.com/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next 6 steps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Router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Graph QL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Typescript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React Native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CI CD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use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Firebase, supabase, appwrite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that and deploy apps</a:t>
            </a:r>
            <a:endParaRPr/>
          </a:p>
        </p:txBody>
      </p:sp>
      <p:pic>
        <p:nvPicPr>
          <p:cNvPr id="246" name="Google Shape;2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838576" cy="476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WATCHING ENDLESS TUTORIALS </a:t>
            </a:r>
            <a:endParaRPr/>
          </a:p>
        </p:txBody>
      </p:sp>
      <p:sp>
        <p:nvSpPr>
          <p:cNvPr id="252" name="Google Shape;25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building and shipping - let’s END tutorial hell</a:t>
            </a:r>
            <a:endParaRPr/>
          </a:p>
        </p:txBody>
      </p:sp>
      <p:sp>
        <p:nvSpPr>
          <p:cNvPr id="253" name="Google Shape;253;p45"/>
          <p:cNvSpPr txBox="1"/>
          <p:nvPr/>
        </p:nvSpPr>
        <p:spPr>
          <a:xfrm>
            <a:off x="7313550" y="4705725"/>
            <a:ext cx="1746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/>
        </p:nvSpPr>
        <p:spPr>
          <a:xfrm>
            <a:off x="417925" y="309250"/>
            <a:ext cx="8249700" cy="627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Make projects with Chat GPT -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https://quicksign.me/</a:t>
            </a:r>
            <a:r>
              <a:rPr b="1" lang="en"/>
              <a:t>  - learn prompt engineering</a:t>
            </a:r>
            <a:endParaRPr b="1"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64150"/>
            <a:ext cx="4545901" cy="372695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251" y="1088650"/>
            <a:ext cx="2989466" cy="390244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15149" cy="28268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" name="Google Shape;266;p47"/>
          <p:cNvSpPr txBox="1"/>
          <p:nvPr/>
        </p:nvSpPr>
        <p:spPr>
          <a:xfrm>
            <a:off x="317625" y="3243025"/>
            <a:ext cx="5550000" cy="1604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 BLOGS AND GUIDES - stop copying and pasting code from youtube videos without thinking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Reading is much better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will run into errors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should change according to your own ideas</a:t>
            </a:r>
            <a:endParaRPr/>
          </a:p>
        </p:txBody>
      </p:sp>
      <p:sp>
        <p:nvSpPr>
          <p:cNvPr id="267" name="Google Shape;267;p47"/>
          <p:cNvSpPr txBox="1"/>
          <p:nvPr/>
        </p:nvSpPr>
        <p:spPr>
          <a:xfrm>
            <a:off x="6076500" y="877625"/>
            <a:ext cx="28836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https://developer.mozilla.org/en-US/docs/Games/Tutorials/2D_breakout_game_Phaser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https://developer.mozilla.org/en-US/docs/Games/Tutorials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https://developer.mozilla.org/en-US/docs/Learn/JavaScript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https://www.aha.io/blog/text-editor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75" y="523962"/>
            <a:ext cx="5886652" cy="40955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48"/>
          <p:cNvSpPr txBox="1"/>
          <p:nvPr/>
        </p:nvSpPr>
        <p:spPr>
          <a:xfrm>
            <a:off x="6293825" y="633438"/>
            <a:ext cx="2699700" cy="3876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 template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https://vercel.com/templates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Implement ideas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Ship fast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Deploy fast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Spread the word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auth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other things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CREATE INTEREST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26125" cy="348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9"/>
          <p:cNvSpPr txBox="1"/>
          <p:nvPr/>
        </p:nvSpPr>
        <p:spPr>
          <a:xfrm>
            <a:off x="5625150" y="367775"/>
            <a:ext cx="3209700" cy="2983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this full stack app from the template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https://github.com/tierrun/tier-vercel-openai/tree/main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your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something else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 a tadka taste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ideas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Traveling, calories, fitness, jobs, etc with AI</a:t>
            </a:r>
            <a:endParaRPr/>
          </a:p>
        </p:txBody>
      </p:sp>
      <p:sp>
        <p:nvSpPr>
          <p:cNvPr id="280" name="Google Shape;280;p49"/>
          <p:cNvSpPr txBox="1"/>
          <p:nvPr/>
        </p:nvSpPr>
        <p:spPr>
          <a:xfrm>
            <a:off x="376125" y="3794675"/>
            <a:ext cx="79821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Join the community to find such awesome projects every week with exclusive projects - 30dayscoding.com</a:t>
            </a:r>
            <a:endParaRPr b="1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 txBox="1"/>
          <p:nvPr/>
        </p:nvSpPr>
        <p:spPr>
          <a:xfrm>
            <a:off x="7313550" y="4705725"/>
            <a:ext cx="1746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 </a:t>
            </a:r>
            <a:endParaRPr/>
          </a:p>
        </p:txBody>
      </p:sp>
      <p:sp>
        <p:nvSpPr>
          <p:cNvPr id="286" name="Google Shape;286;p50"/>
          <p:cNvSpPr txBox="1"/>
          <p:nvPr/>
        </p:nvSpPr>
        <p:spPr>
          <a:xfrm>
            <a:off x="384450" y="426450"/>
            <a:ext cx="8232900" cy="42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STEPS TO ELIMINATE TUTORIAL HELL AND SHIP FAST</a:t>
            </a:r>
            <a:endParaRPr b="1" sz="15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Work on your ideas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 not watch a tutorial unless NEEDED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blogs and guides before videos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interesting projects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 new ideas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Work on trending things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Try to make money with projects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Try to turn projects into products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hackathons and build something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Try to win in hackathons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Collaborate with people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building alone all the time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50" y="152400"/>
            <a:ext cx="3152034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884" y="152400"/>
            <a:ext cx="3772654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 and application process</a:t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Resume, cold email, referrals, job boards, remote jobs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ideas and existing projects</a:t>
            </a:r>
            <a:endParaRPr/>
          </a:p>
        </p:txBody>
      </p:sp>
      <p:sp>
        <p:nvSpPr>
          <p:cNvPr id="298" name="Google Shape;298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Frontend, full stack, Blockchain, AI, etc</a:t>
            </a:r>
            <a:endParaRPr/>
          </a:p>
        </p:txBody>
      </p:sp>
      <p:sp>
        <p:nvSpPr>
          <p:cNvPr id="299" name="Google Shape;299;p52"/>
          <p:cNvSpPr txBox="1"/>
          <p:nvPr/>
        </p:nvSpPr>
        <p:spPr>
          <a:xfrm>
            <a:off x="7313550" y="4705725"/>
            <a:ext cx="1746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42548" cy="438617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5" name="Google Shape;305;p53"/>
          <p:cNvSpPr txBox="1"/>
          <p:nvPr/>
        </p:nvSpPr>
        <p:spPr>
          <a:xfrm>
            <a:off x="6243675" y="576725"/>
            <a:ext cx="2724900" cy="3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Unlimited projects and ideas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30 days coding website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Chat gpt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Your problems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20734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1" name="Google Shape;311;p54"/>
          <p:cNvSpPr txBox="1"/>
          <p:nvPr/>
        </p:nvSpPr>
        <p:spPr>
          <a:xfrm>
            <a:off x="5257375" y="1038000"/>
            <a:ext cx="3209700" cy="3067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Build complicated projects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Shells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Engines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Games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Your own language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Your own 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much more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https://github.com/codecrafters-io/build-your-own-x#build-your-own-shell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899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7" name="Google Shape;317;p55"/>
          <p:cNvSpPr txBox="1"/>
          <p:nvPr/>
        </p:nvSpPr>
        <p:spPr>
          <a:xfrm>
            <a:off x="3159450" y="208950"/>
            <a:ext cx="5499900" cy="176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projects - 30dayscoding.com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New tech stack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Detailed blogs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Detailed guides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Video resources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Idea to deployment</a:t>
            </a:r>
            <a:endParaRPr/>
          </a:p>
        </p:txBody>
      </p:sp>
      <p:pic>
        <p:nvPicPr>
          <p:cNvPr id="318" name="Google Shape;3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449" y="2125050"/>
            <a:ext cx="5095200" cy="28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hunt and YC - Startups and products</a:t>
            </a:r>
            <a:endParaRPr/>
          </a:p>
        </p:txBody>
      </p:sp>
      <p:sp>
        <p:nvSpPr>
          <p:cNvPr id="324" name="Google Shape;324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Frontend, full stack, Blockchain, AI, etc</a:t>
            </a:r>
            <a:endParaRPr/>
          </a:p>
        </p:txBody>
      </p:sp>
      <p:sp>
        <p:nvSpPr>
          <p:cNvPr id="325" name="Google Shape;325;p56"/>
          <p:cNvSpPr txBox="1"/>
          <p:nvPr/>
        </p:nvSpPr>
        <p:spPr>
          <a:xfrm>
            <a:off x="7313550" y="4705725"/>
            <a:ext cx="1746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24474" cy="328287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1" name="Google Shape;3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9274" y="152400"/>
            <a:ext cx="2662328" cy="386376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2" name="Google Shape;332;p57"/>
          <p:cNvSpPr txBox="1"/>
          <p:nvPr/>
        </p:nvSpPr>
        <p:spPr>
          <a:xfrm>
            <a:off x="142100" y="3602425"/>
            <a:ext cx="6024600" cy="1404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hunt - game changer.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 from products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Get new ideas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Post your ideas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Help and collaborate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531502" cy="40184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8" name="Google Shape;338;p58"/>
          <p:cNvSpPr txBox="1"/>
          <p:nvPr/>
        </p:nvSpPr>
        <p:spPr>
          <a:xfrm>
            <a:off x="152400" y="4337975"/>
            <a:ext cx="6483300" cy="618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Y Combinator companies - lot of amazing startups</a:t>
            </a:r>
            <a:endParaRPr b="1" sz="1700"/>
          </a:p>
        </p:txBody>
      </p:sp>
      <p:pic>
        <p:nvPicPr>
          <p:cNvPr id="339" name="Google Shape;33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302" y="152400"/>
            <a:ext cx="2155298" cy="416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our exclusive 24/7 community for $5</a:t>
            </a:r>
            <a:endParaRPr/>
          </a:p>
        </p:txBody>
      </p:sp>
      <p:sp>
        <p:nvSpPr>
          <p:cNvPr id="345" name="Google Shape;345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Frontend, full stack, Blockchain, AI, etc</a:t>
            </a:r>
            <a:endParaRPr/>
          </a:p>
        </p:txBody>
      </p:sp>
      <p:sp>
        <p:nvSpPr>
          <p:cNvPr id="346" name="Google Shape;346;p59"/>
          <p:cNvSpPr txBox="1"/>
          <p:nvPr/>
        </p:nvSpPr>
        <p:spPr>
          <a:xfrm>
            <a:off x="7313550" y="4705725"/>
            <a:ext cx="1746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899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2" name="Google Shape;352;p60"/>
          <p:cNvSpPr txBox="1"/>
          <p:nvPr/>
        </p:nvSpPr>
        <p:spPr>
          <a:xfrm>
            <a:off x="3159450" y="208950"/>
            <a:ext cx="5499900" cy="1763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projects - 30dayscoding.com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New tech stack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Detailed blogs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Detailed guides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Video resources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Idea to deployment</a:t>
            </a:r>
            <a:endParaRPr/>
          </a:p>
        </p:txBody>
      </p:sp>
      <p:pic>
        <p:nvPicPr>
          <p:cNvPr id="353" name="Google Shape;35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449" y="2125050"/>
            <a:ext cx="5095200" cy="28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74267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67" y="152400"/>
            <a:ext cx="2533624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61"/>
          <p:cNvSpPr txBox="1"/>
          <p:nvPr/>
        </p:nvSpPr>
        <p:spPr>
          <a:xfrm>
            <a:off x="6661575" y="1410000"/>
            <a:ext cx="2331900" cy="232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discussing all these projects in my community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if you’re interested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if you can build projects outside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 if you want to 10x your journey for $5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0" y="152400"/>
            <a:ext cx="3737285" cy="4838701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7"/>
          <p:cNvSpPr txBox="1"/>
          <p:nvPr/>
        </p:nvSpPr>
        <p:spPr>
          <a:xfrm>
            <a:off x="4788300" y="762150"/>
            <a:ext cx="3861600" cy="3619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Jake ryan’s resume template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this template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https://www.overleaf.com/latex/templates/jakes-resume/syzfjbzwjncs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4 sections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3-4 points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Live links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Github links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certificates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bullshit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Nothing older than college unless super important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JUST FILL 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it relevant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450" y="152400"/>
            <a:ext cx="3152034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884" y="152400"/>
            <a:ext cx="3772654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DSA masterclass</a:t>
            </a:r>
            <a:endParaRPr/>
          </a:p>
        </p:txBody>
      </p:sp>
      <p:sp>
        <p:nvSpPr>
          <p:cNvPr id="372" name="Google Shape;372;p6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Become a DSA expert + a good problem solver. Tips from experts</a:t>
            </a:r>
            <a:endParaRPr/>
          </a:p>
        </p:txBody>
      </p:sp>
      <p:sp>
        <p:nvSpPr>
          <p:cNvPr id="373" name="Google Shape;373;p63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"/>
          <p:cNvSpPr txBox="1"/>
          <p:nvPr/>
        </p:nvSpPr>
        <p:spPr>
          <a:xfrm>
            <a:off x="651900" y="473850"/>
            <a:ext cx="78402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Important points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DSA is about problem solving and not just leetcode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 DSA as your advantage instead of complaining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for CP if you are not confident with 200-250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of a course if you know the basics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pasting solutions and watching videos without TRYING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comparing your journey to others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need to solve 1000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have to be a born genius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cleared 40+ DSA interviews and you can too!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27375" cy="483869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4" name="Google Shape;38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800" y="152400"/>
            <a:ext cx="389353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42451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251" y="152400"/>
            <a:ext cx="3944348" cy="472683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2349" cy="45282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6" name="Google Shape;39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926" y="152400"/>
            <a:ext cx="3437673" cy="46271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1634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2" name="Google Shape;40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142" y="152400"/>
            <a:ext cx="4670458" cy="428671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3" name="Google Shape;403;p68"/>
          <p:cNvSpPr txBox="1"/>
          <p:nvPr/>
        </p:nvSpPr>
        <p:spPr>
          <a:xfrm>
            <a:off x="4354675" y="4597075"/>
            <a:ext cx="4530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BINARY SEARCH</a:t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5505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4" name="Google Shape;414;p70"/>
          <p:cNvSpPr txBox="1"/>
          <p:nvPr/>
        </p:nvSpPr>
        <p:spPr>
          <a:xfrm>
            <a:off x="5290825" y="718825"/>
            <a:ext cx="3694500" cy="3602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RECURSION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 v v important topic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every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every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basis for backtracking and DP - 2 very important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skip questions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notes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Solve 25+ problems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77600" cy="35753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0" name="Google Shape;42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36" y="152400"/>
            <a:ext cx="3948563" cy="357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1" name="Google Shape;421;p71"/>
          <p:cNvSpPr txBox="1"/>
          <p:nvPr/>
        </p:nvSpPr>
        <p:spPr>
          <a:xfrm>
            <a:off x="250750" y="3903325"/>
            <a:ext cx="8308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 AND UNDERSTAND PATTERNS.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Copy pasting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Understanding helps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98241" cy="483870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" name="Google Shape;88;p18"/>
          <p:cNvSpPr txBox="1"/>
          <p:nvPr/>
        </p:nvSpPr>
        <p:spPr>
          <a:xfrm>
            <a:off x="5040075" y="1220325"/>
            <a:ext cx="3769500" cy="246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SPENDING HOURS ON 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Keep it simple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Simple english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Simple points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Learn the basics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harsh reality is that no one is going to read your resume unless you have something very very impressive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4876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2" name="Google Shape;43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75" y="774125"/>
            <a:ext cx="3895975" cy="35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152400"/>
            <a:ext cx="356316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8" name="Google Shape;438;p74"/>
          <p:cNvSpPr txBox="1"/>
          <p:nvPr/>
        </p:nvSpPr>
        <p:spPr>
          <a:xfrm>
            <a:off x="4257525" y="971100"/>
            <a:ext cx="4538700" cy="320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Backtracking is v v important pattern / algo / etc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in real life use cases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cheapest flights/shoes/etc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fastest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THE PATTERN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Push, recurse, pop is a famous pattern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use the element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Recurse and solve for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remove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every word and line from this.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75" y="152400"/>
            <a:ext cx="72606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8136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36" y="152400"/>
            <a:ext cx="419300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410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7"/>
          <p:cNvSpPr txBox="1"/>
          <p:nvPr/>
        </p:nvSpPr>
        <p:spPr>
          <a:xfrm>
            <a:off x="5884250" y="1136725"/>
            <a:ext cx="3034200" cy="302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most important DFS problem - number of islands.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a pen and paper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Visualize how things are working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Iterate, change the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Count the islands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 it 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 it for all the indexes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5703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836" y="152400"/>
            <a:ext cx="3529763" cy="2865677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8"/>
          <p:cNvSpPr txBox="1"/>
          <p:nvPr/>
        </p:nvSpPr>
        <p:spPr>
          <a:xfrm>
            <a:off x="5461825" y="3192875"/>
            <a:ext cx="33600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ITERATIVE VS RECURSIVE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SOLVE USING BOTH</a:t>
            </a:r>
            <a:endParaRPr b="1" sz="19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0" y="152400"/>
            <a:ext cx="3690780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8" name="Google Shape;46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230" y="152400"/>
            <a:ext cx="3566811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04863"/>
            <a:ext cx="7620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25" y="194200"/>
            <a:ext cx="4007384" cy="48387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9" name="Google Shape;47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609" y="194200"/>
            <a:ext cx="3790554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886050" y="578250"/>
            <a:ext cx="7371900" cy="3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Everything you need!</a:t>
            </a:r>
            <a:endParaRPr b="1"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Stop looking for AI tools or templates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Make a simple resume and start applying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You are not getting opportunities because of your projects, not because your resume is “bad”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Just use the template and work on things that matter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Projects + DSA = 99% of your job application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 move on from the fucking resume PLEASE.</a:t>
            </a:r>
            <a:endParaRPr sz="15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1328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82"/>
          <p:cNvSpPr txBox="1"/>
          <p:nvPr/>
        </p:nvSpPr>
        <p:spPr>
          <a:xfrm>
            <a:off x="6778600" y="1178525"/>
            <a:ext cx="2173200" cy="279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https://www.youtube.com/playlist?list=PL_z_8CaSLPWekqhdCPmFohncHwz8TY2Go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Best DP playlist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hindi - codebix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42950"/>
            <a:ext cx="7315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92717" cy="48386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6" name="Google Shape;49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517" y="152400"/>
            <a:ext cx="4201169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01" y="152400"/>
            <a:ext cx="4363402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2" name="Google Shape;502;p85"/>
          <p:cNvSpPr txBox="1"/>
          <p:nvPr/>
        </p:nvSpPr>
        <p:spPr>
          <a:xfrm>
            <a:off x="4981550" y="1195250"/>
            <a:ext cx="3736200" cy="200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Graphs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Searches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Finding something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Flights, comparison Qs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Coloring, visited, etc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Cyclic components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Connected components</a:t>
            </a:r>
            <a:endParaRPr sz="15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10876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8" name="Google Shape;508;p86"/>
          <p:cNvSpPr txBox="1"/>
          <p:nvPr/>
        </p:nvSpPr>
        <p:spPr>
          <a:xfrm>
            <a:off x="4663950" y="1629875"/>
            <a:ext cx="38700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https://www.youtube.com/playlist?list=PLDV1Zeh2NRsDGO4--qE8yH72HFL1Km93P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William fiset - amazing graph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1205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4" name="Google Shape;514;p87"/>
          <p:cNvSpPr txBox="1"/>
          <p:nvPr/>
        </p:nvSpPr>
        <p:spPr>
          <a:xfrm>
            <a:off x="275825" y="4463350"/>
            <a:ext cx="85590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ADDITIONAL TOPICS - IMPORTANT</a:t>
            </a:r>
            <a:endParaRPr b="1"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emailing and networking</a:t>
            </a:r>
            <a:endParaRPr/>
          </a:p>
        </p:txBody>
      </p:sp>
      <p:sp>
        <p:nvSpPr>
          <p:cNvPr id="99" name="Google Shape;99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Coders, freelancers, indie hackers, sellers, etc.</a:t>
            </a:r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230510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09908"/>
            <a:ext cx="5932703" cy="238119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21"/>
          <p:cNvSpPr txBox="1"/>
          <p:nvPr/>
        </p:nvSpPr>
        <p:spPr>
          <a:xfrm>
            <a:off x="6385750" y="2933775"/>
            <a:ext cx="2474100" cy="18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email + emailing when you have another offer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the offer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the details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the tricks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Fasten the process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